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b5edbc3f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b5edbc3f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b5edbc3f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b5edbc3f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b5edbc3f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b5edbc3f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b5edbc3f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b5edbc3f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b5edbc3f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b5edbc3f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b5edbc3f5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b5edbc3f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88f414e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88f414e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b5edbc3f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b5edbc3f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b5edbc3f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b5edbc3f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b5edbc3f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b5edbc3f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deb7c092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deb7c092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b5edbc3f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b5edbc3f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b5edbc3f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b5edbc3f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c15dee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c15dee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f32fba01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f32fba0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b02718ce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b02718ce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b02718ce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b02718ce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b5edbc3f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b5edbc3f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b5edbc3f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b5edbc3f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b02718ce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b02718ce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b02718ce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b02718ce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Botman — пишем чат-бот на php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Middlewares</a:t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use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6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BotMan\BotMan\Interfaces\Middleware\Received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6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MyMiddleware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6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6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Received</a:t>
            </a:r>
            <a:endParaRPr sz="16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6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16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6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received(</a:t>
            </a:r>
            <a:r>
              <a:rPr lang="ru" sz="1600">
                <a:solidFill>
                  <a:srgbClr val="DC322F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IncomingMessage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6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$message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ru" sz="16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$next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ru" sz="1600">
                <a:solidFill>
                  <a:srgbClr val="DC322F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BotMan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6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$bot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6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16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ru" sz="1600">
                <a:solidFill>
                  <a:srgbClr val="2AA198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6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ru" sz="16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16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$next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16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$message</a:t>
            </a: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6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6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Conversations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$botman</a:t>
            </a:r>
            <a:r>
              <a:rPr lang="ru" sz="21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-&gt;</a:t>
            </a:r>
            <a:r>
              <a:rPr lang="ru" sz="21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hears</a:t>
            </a:r>
            <a:r>
              <a:rPr lang="ru" sz="21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2100">
                <a:solidFill>
                  <a:srgbClr val="2AA198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'Hello'</a:t>
            </a:r>
            <a:r>
              <a:rPr lang="ru" sz="21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ru" sz="21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ru" sz="21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21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$bot</a:t>
            </a:r>
            <a:r>
              <a:rPr lang="ru" sz="21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21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21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$bot</a:t>
            </a:r>
            <a:r>
              <a:rPr lang="ru" sz="21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-&gt;</a:t>
            </a:r>
            <a:r>
              <a:rPr lang="ru" sz="21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startConversation</a:t>
            </a:r>
            <a:r>
              <a:rPr lang="ru" sz="21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21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ru" sz="21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21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OnboardingConversation</a:t>
            </a:r>
            <a:r>
              <a:rPr lang="ru" sz="21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21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});</a:t>
            </a:r>
            <a:endParaRPr sz="21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OnboardingConversation extends Conversation</a:t>
            </a:r>
            <a:endParaRPr/>
          </a:p>
        </p:txBody>
      </p:sp>
      <p:sp>
        <p:nvSpPr>
          <p:cNvPr id="121" name="Google Shape;121;p24"/>
          <p:cNvSpPr txBox="1"/>
          <p:nvPr/>
        </p:nvSpPr>
        <p:spPr>
          <a:xfrm>
            <a:off x="311700" y="1017725"/>
            <a:ext cx="80415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</a:t>
            </a:r>
            <a:r>
              <a:rPr b="1" lang="ru" sz="1500">
                <a:solidFill>
                  <a:srgbClr val="008800"/>
                </a:solidFill>
              </a:rPr>
              <a:t>protected</a:t>
            </a:r>
            <a:r>
              <a:rPr lang="ru" sz="1500">
                <a:solidFill>
                  <a:srgbClr val="333333"/>
                </a:solidFill>
              </a:rPr>
              <a:t> </a:t>
            </a:r>
            <a:r>
              <a:rPr lang="ru" sz="1500">
                <a:solidFill>
                  <a:srgbClr val="996633"/>
                </a:solidFill>
              </a:rPr>
              <a:t>$firstname</a:t>
            </a:r>
            <a:r>
              <a:rPr lang="ru" sz="1500">
                <a:solidFill>
                  <a:srgbClr val="333333"/>
                </a:solidFill>
              </a:rPr>
              <a:t>;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</a:t>
            </a:r>
            <a:r>
              <a:rPr b="1" lang="ru" sz="1500">
                <a:solidFill>
                  <a:srgbClr val="008800"/>
                </a:solidFill>
              </a:rPr>
              <a:t>protected</a:t>
            </a:r>
            <a:r>
              <a:rPr lang="ru" sz="1500">
                <a:solidFill>
                  <a:srgbClr val="333333"/>
                </a:solidFill>
              </a:rPr>
              <a:t> </a:t>
            </a:r>
            <a:r>
              <a:rPr lang="ru" sz="1500">
                <a:solidFill>
                  <a:srgbClr val="996633"/>
                </a:solidFill>
              </a:rPr>
              <a:t>$email</a:t>
            </a:r>
            <a:r>
              <a:rPr lang="ru" sz="1500">
                <a:solidFill>
                  <a:srgbClr val="333333"/>
                </a:solidFill>
              </a:rPr>
              <a:t>;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</a:t>
            </a:r>
            <a:r>
              <a:rPr b="1" lang="ru" sz="1500">
                <a:solidFill>
                  <a:srgbClr val="008800"/>
                </a:solidFill>
              </a:rPr>
              <a:t>public</a:t>
            </a:r>
            <a:r>
              <a:rPr lang="ru" sz="1500">
                <a:solidFill>
                  <a:srgbClr val="333333"/>
                </a:solidFill>
              </a:rPr>
              <a:t> </a:t>
            </a:r>
            <a:r>
              <a:rPr b="1" lang="ru" sz="1500">
                <a:solidFill>
                  <a:srgbClr val="008800"/>
                </a:solidFill>
              </a:rPr>
              <a:t>function</a:t>
            </a:r>
            <a:r>
              <a:rPr lang="ru" sz="1500">
                <a:solidFill>
                  <a:srgbClr val="333333"/>
                </a:solidFill>
              </a:rPr>
              <a:t> </a:t>
            </a:r>
            <a:r>
              <a:rPr b="1" lang="ru" sz="1500">
                <a:solidFill>
                  <a:srgbClr val="0066BB"/>
                </a:solidFill>
              </a:rPr>
              <a:t>run</a:t>
            </a:r>
            <a:r>
              <a:rPr lang="ru" sz="1500">
                <a:solidFill>
                  <a:srgbClr val="333333"/>
                </a:solidFill>
              </a:rPr>
              <a:t>()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{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    </a:t>
            </a:r>
            <a:r>
              <a:rPr lang="ru" sz="1500">
                <a:solidFill>
                  <a:srgbClr val="996633"/>
                </a:solidFill>
              </a:rPr>
              <a:t>$this</a:t>
            </a:r>
            <a:r>
              <a:rPr lang="ru" sz="1500">
                <a:solidFill>
                  <a:srgbClr val="333333"/>
                </a:solidFill>
              </a:rPr>
              <a:t>-&gt;</a:t>
            </a:r>
            <a:r>
              <a:rPr lang="ru" sz="1500">
                <a:solidFill>
                  <a:srgbClr val="0000CC"/>
                </a:solidFill>
              </a:rPr>
              <a:t>askFirstname</a:t>
            </a:r>
            <a:r>
              <a:rPr lang="ru" sz="1500">
                <a:solidFill>
                  <a:srgbClr val="333333"/>
                </a:solidFill>
              </a:rPr>
              <a:t>();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}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</a:t>
            </a:r>
            <a:r>
              <a:rPr b="1" lang="ru" sz="1500">
                <a:solidFill>
                  <a:srgbClr val="008800"/>
                </a:solidFill>
              </a:rPr>
              <a:t>public</a:t>
            </a:r>
            <a:r>
              <a:rPr lang="ru" sz="1500">
                <a:solidFill>
                  <a:srgbClr val="333333"/>
                </a:solidFill>
              </a:rPr>
              <a:t> </a:t>
            </a:r>
            <a:r>
              <a:rPr b="1" lang="ru" sz="1500">
                <a:solidFill>
                  <a:srgbClr val="008800"/>
                </a:solidFill>
              </a:rPr>
              <a:t>function</a:t>
            </a:r>
            <a:r>
              <a:rPr lang="ru" sz="1500">
                <a:solidFill>
                  <a:srgbClr val="333333"/>
                </a:solidFill>
              </a:rPr>
              <a:t> </a:t>
            </a:r>
            <a:r>
              <a:rPr b="1" lang="ru" sz="1500">
                <a:solidFill>
                  <a:srgbClr val="0066BB"/>
                </a:solidFill>
              </a:rPr>
              <a:t>askFirstname</a:t>
            </a:r>
            <a:r>
              <a:rPr lang="ru" sz="1500">
                <a:solidFill>
                  <a:srgbClr val="333333"/>
                </a:solidFill>
              </a:rPr>
              <a:t>()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{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    </a:t>
            </a:r>
            <a:r>
              <a:rPr lang="ru" sz="1500">
                <a:solidFill>
                  <a:srgbClr val="996633"/>
                </a:solidFill>
              </a:rPr>
              <a:t>$this</a:t>
            </a:r>
            <a:r>
              <a:rPr lang="ru" sz="1500">
                <a:solidFill>
                  <a:srgbClr val="333333"/>
                </a:solidFill>
              </a:rPr>
              <a:t>-&gt;</a:t>
            </a:r>
            <a:r>
              <a:rPr lang="ru" sz="1500">
                <a:solidFill>
                  <a:srgbClr val="0000CC"/>
                </a:solidFill>
              </a:rPr>
              <a:t>ask</a:t>
            </a:r>
            <a:r>
              <a:rPr lang="ru" sz="1500">
                <a:solidFill>
                  <a:srgbClr val="333333"/>
                </a:solidFill>
              </a:rPr>
              <a:t>(</a:t>
            </a:r>
            <a:r>
              <a:rPr lang="ru" sz="1500">
                <a:solidFill>
                  <a:srgbClr val="333333"/>
                </a:solidFill>
                <a:highlight>
                  <a:srgbClr val="FFF0F0"/>
                </a:highlight>
              </a:rPr>
              <a:t>'Hello! What is your firstname?'</a:t>
            </a:r>
            <a:r>
              <a:rPr lang="ru" sz="1500">
                <a:solidFill>
                  <a:srgbClr val="333333"/>
                </a:solidFill>
              </a:rPr>
              <a:t>, </a:t>
            </a:r>
            <a:r>
              <a:rPr b="1" lang="ru" sz="1500">
                <a:solidFill>
                  <a:srgbClr val="008800"/>
                </a:solidFill>
              </a:rPr>
              <a:t>function</a:t>
            </a:r>
            <a:r>
              <a:rPr lang="ru" sz="1500">
                <a:solidFill>
                  <a:srgbClr val="333333"/>
                </a:solidFill>
              </a:rPr>
              <a:t>(Answer </a:t>
            </a:r>
            <a:r>
              <a:rPr lang="ru" sz="1500">
                <a:solidFill>
                  <a:srgbClr val="996633"/>
                </a:solidFill>
              </a:rPr>
              <a:t>$answer</a:t>
            </a:r>
            <a:r>
              <a:rPr lang="ru" sz="1500">
                <a:solidFill>
                  <a:srgbClr val="333333"/>
                </a:solidFill>
              </a:rPr>
              <a:t>) {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        </a:t>
            </a:r>
            <a:r>
              <a:rPr lang="ru" sz="1500">
                <a:solidFill>
                  <a:srgbClr val="996633"/>
                </a:solidFill>
              </a:rPr>
              <a:t>$this</a:t>
            </a:r>
            <a:r>
              <a:rPr lang="ru" sz="1500">
                <a:solidFill>
                  <a:srgbClr val="333333"/>
                </a:solidFill>
              </a:rPr>
              <a:t>-&gt;</a:t>
            </a:r>
            <a:r>
              <a:rPr lang="ru" sz="1500">
                <a:solidFill>
                  <a:srgbClr val="0000CC"/>
                </a:solidFill>
              </a:rPr>
              <a:t>firstname</a:t>
            </a:r>
            <a:r>
              <a:rPr lang="ru" sz="1500">
                <a:solidFill>
                  <a:srgbClr val="333333"/>
                </a:solidFill>
              </a:rPr>
              <a:t> = </a:t>
            </a:r>
            <a:r>
              <a:rPr lang="ru" sz="1500">
                <a:solidFill>
                  <a:srgbClr val="996633"/>
                </a:solidFill>
              </a:rPr>
              <a:t>$answer</a:t>
            </a:r>
            <a:r>
              <a:rPr lang="ru" sz="1500">
                <a:solidFill>
                  <a:srgbClr val="333333"/>
                </a:solidFill>
              </a:rPr>
              <a:t>-&gt;</a:t>
            </a:r>
            <a:r>
              <a:rPr lang="ru" sz="1500">
                <a:solidFill>
                  <a:srgbClr val="0000CC"/>
                </a:solidFill>
              </a:rPr>
              <a:t>getText</a:t>
            </a:r>
            <a:r>
              <a:rPr lang="ru" sz="1500">
                <a:solidFill>
                  <a:srgbClr val="333333"/>
                </a:solidFill>
              </a:rPr>
              <a:t>();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        </a:t>
            </a:r>
            <a:r>
              <a:rPr lang="ru" sz="1500">
                <a:solidFill>
                  <a:srgbClr val="996633"/>
                </a:solidFill>
              </a:rPr>
              <a:t>$this</a:t>
            </a:r>
            <a:r>
              <a:rPr lang="ru" sz="1500">
                <a:solidFill>
                  <a:srgbClr val="333333"/>
                </a:solidFill>
              </a:rPr>
              <a:t>-&gt;</a:t>
            </a:r>
            <a:r>
              <a:rPr lang="ru" sz="1500">
                <a:solidFill>
                  <a:srgbClr val="0000CC"/>
                </a:solidFill>
              </a:rPr>
              <a:t>askEmail</a:t>
            </a:r>
            <a:r>
              <a:rPr lang="ru" sz="1500">
                <a:solidFill>
                  <a:srgbClr val="333333"/>
                </a:solidFill>
              </a:rPr>
              <a:t>();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    });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}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33333"/>
                </a:solidFill>
              </a:rPr>
              <a:t>    </a:t>
            </a:r>
            <a:r>
              <a:rPr b="1" lang="ru" sz="1500">
                <a:solidFill>
                  <a:srgbClr val="008800"/>
                </a:solidFill>
              </a:rPr>
              <a:t>public</a:t>
            </a:r>
            <a:r>
              <a:rPr lang="ru" sz="1500">
                <a:solidFill>
                  <a:srgbClr val="333333"/>
                </a:solidFill>
              </a:rPr>
              <a:t> </a:t>
            </a:r>
            <a:r>
              <a:rPr b="1" lang="ru" sz="1500">
                <a:solidFill>
                  <a:srgbClr val="008800"/>
                </a:solidFill>
              </a:rPr>
              <a:t>function</a:t>
            </a:r>
            <a:r>
              <a:rPr lang="ru" sz="1500">
                <a:solidFill>
                  <a:srgbClr val="333333"/>
                </a:solidFill>
              </a:rPr>
              <a:t> </a:t>
            </a:r>
            <a:r>
              <a:rPr b="1" lang="ru" sz="1500">
                <a:solidFill>
                  <a:srgbClr val="0066BB"/>
                </a:solidFill>
              </a:rPr>
              <a:t>askEmail</a:t>
            </a:r>
            <a:r>
              <a:rPr lang="ru" sz="1500">
                <a:solidFill>
                  <a:srgbClr val="333333"/>
                </a:solidFill>
              </a:rPr>
              <a:t>() ...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75" y="1148450"/>
            <a:ext cx="8779651" cy="1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Хранилище</a:t>
            </a:r>
            <a:endParaRPr/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996633"/>
                </a:solidFill>
              </a:rPr>
              <a:t>$bot</a:t>
            </a:r>
            <a:r>
              <a:rPr lang="ru" sz="2400">
                <a:solidFill>
                  <a:srgbClr val="333333"/>
                </a:solidFill>
              </a:rPr>
              <a:t>-&gt;</a:t>
            </a:r>
            <a:r>
              <a:rPr lang="ru" sz="2400">
                <a:solidFill>
                  <a:srgbClr val="0000CC"/>
                </a:solidFill>
              </a:rPr>
              <a:t>userStorage</a:t>
            </a:r>
            <a:r>
              <a:rPr lang="ru" sz="2400">
                <a:solidFill>
                  <a:srgbClr val="333333"/>
                </a:solidFill>
              </a:rPr>
              <a:t>()-&gt;</a:t>
            </a:r>
            <a:r>
              <a:rPr lang="ru" sz="2400">
                <a:solidFill>
                  <a:srgbClr val="0000CC"/>
                </a:solidFill>
              </a:rPr>
              <a:t>save</a:t>
            </a:r>
            <a:r>
              <a:rPr lang="ru" sz="2400">
                <a:solidFill>
                  <a:srgbClr val="333333"/>
                </a:solidFill>
              </a:rPr>
              <a:t>([</a:t>
            </a:r>
            <a:r>
              <a:rPr lang="ru" sz="2400">
                <a:solidFill>
                  <a:srgbClr val="333333"/>
                </a:solidFill>
                <a:highlight>
                  <a:srgbClr val="FFF0F0"/>
                </a:highlight>
              </a:rPr>
              <a:t>'foo'</a:t>
            </a:r>
            <a:r>
              <a:rPr lang="ru" sz="2400">
                <a:solidFill>
                  <a:srgbClr val="333333"/>
                </a:solidFill>
              </a:rPr>
              <a:t> =&gt; </a:t>
            </a:r>
            <a:r>
              <a:rPr lang="ru" sz="2400">
                <a:solidFill>
                  <a:srgbClr val="333333"/>
                </a:solidFill>
                <a:highlight>
                  <a:srgbClr val="FFF0F0"/>
                </a:highlight>
              </a:rPr>
              <a:t>'bar'</a:t>
            </a:r>
            <a:r>
              <a:rPr lang="ru" sz="2400">
                <a:solidFill>
                  <a:srgbClr val="333333"/>
                </a:solidFill>
              </a:rPr>
              <a:t>]);</a:t>
            </a:r>
            <a:endParaRPr sz="24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008800"/>
                </a:solidFill>
              </a:rPr>
              <a:t>echo</a:t>
            </a:r>
            <a:r>
              <a:rPr lang="ru" sz="2400">
                <a:solidFill>
                  <a:srgbClr val="333333"/>
                </a:solidFill>
              </a:rPr>
              <a:t> </a:t>
            </a:r>
            <a:r>
              <a:rPr lang="ru" sz="2400">
                <a:solidFill>
                  <a:srgbClr val="996633"/>
                </a:solidFill>
              </a:rPr>
              <a:t>$bot</a:t>
            </a:r>
            <a:r>
              <a:rPr lang="ru" sz="2400">
                <a:solidFill>
                  <a:srgbClr val="333333"/>
                </a:solidFill>
              </a:rPr>
              <a:t>-&gt;</a:t>
            </a:r>
            <a:r>
              <a:rPr lang="ru" sz="2400">
                <a:solidFill>
                  <a:srgbClr val="0000CC"/>
                </a:solidFill>
              </a:rPr>
              <a:t>userStorage</a:t>
            </a:r>
            <a:r>
              <a:rPr lang="ru" sz="2400">
                <a:solidFill>
                  <a:srgbClr val="333333"/>
                </a:solidFill>
              </a:rPr>
              <a:t>()-&gt;</a:t>
            </a:r>
            <a:r>
              <a:rPr lang="ru" sz="2400">
                <a:solidFill>
                  <a:srgbClr val="0000CC"/>
                </a:solidFill>
              </a:rPr>
              <a:t>get</a:t>
            </a:r>
            <a:r>
              <a:rPr lang="ru" sz="2400">
                <a:solidFill>
                  <a:srgbClr val="333333"/>
                </a:solidFill>
              </a:rPr>
              <a:t>(</a:t>
            </a:r>
            <a:r>
              <a:rPr lang="ru" sz="2400">
                <a:solidFill>
                  <a:srgbClr val="333333"/>
                </a:solidFill>
                <a:highlight>
                  <a:srgbClr val="FFF0F0"/>
                </a:highlight>
              </a:rPr>
              <a:t>'foo'</a:t>
            </a:r>
            <a:r>
              <a:rPr lang="ru" sz="2400">
                <a:solidFill>
                  <a:srgbClr val="333333"/>
                </a:solidFill>
              </a:rPr>
              <a:t>);</a:t>
            </a:r>
            <a:endParaRPr sz="24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rgbClr val="268BD2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Botman Studio</a:t>
            </a:r>
            <a:endParaRPr/>
          </a:p>
        </p:txBody>
      </p:sp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300" y="1017725"/>
            <a:ext cx="510540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Тесты</a:t>
            </a:r>
            <a:endParaRPr/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ru" sz="23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23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testBasicTest()</a:t>
            </a:r>
            <a:endParaRPr sz="23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23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ru" sz="23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$this</a:t>
            </a:r>
            <a:r>
              <a:rPr lang="ru" sz="23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-&gt;</a:t>
            </a: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bot</a:t>
            </a:r>
            <a:endParaRPr sz="23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ru" sz="23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-&gt;</a:t>
            </a:r>
            <a:r>
              <a:rPr lang="ru" sz="23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receives</a:t>
            </a: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2300">
                <a:solidFill>
                  <a:srgbClr val="2AA198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'Hi'</a:t>
            </a: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3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lang="ru" sz="2300">
                <a:solidFill>
                  <a:srgbClr val="859900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-&gt;</a:t>
            </a:r>
            <a:r>
              <a:rPr lang="ru" sz="2300">
                <a:solidFill>
                  <a:srgbClr val="268BD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assertReply</a:t>
            </a: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2300">
                <a:solidFill>
                  <a:srgbClr val="2AA198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'Hello!'</a:t>
            </a: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23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>
                <a:solidFill>
                  <a:srgbClr val="586E75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2300">
              <a:solidFill>
                <a:srgbClr val="586E75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9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Недостатки</a:t>
            </a:r>
            <a:endParaRPr/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119198"/>
            <a:ext cx="3909750" cy="27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075" y="1109675"/>
            <a:ext cx="3886531" cy="27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Botman умирает</a:t>
            </a: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325" y="1249000"/>
            <a:ext cx="5993349" cy="33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Верстки и форматирования нет</a:t>
            </a:r>
            <a:endParaRPr/>
          </a:p>
        </p:txBody>
      </p:sp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00" y="1200150"/>
            <a:ext cx="528637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 мне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50" y="1152475"/>
            <a:ext cx="2861050" cy="38147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826825" y="1017725"/>
            <a:ext cx="54561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Владимир Романичев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CTO в Ветменеджер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Пишу на php с 2009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Ironman 70.3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Есть собачка и котик</a:t>
            </a:r>
            <a:endParaRPr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Хранилище - не хранилище</a:t>
            </a:r>
            <a:endParaRPr/>
          </a:p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" sz="2800"/>
              <a:t>Или файл, или Redis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" sz="2800"/>
              <a:t>Redis компонент сильно “захардкожен”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" sz="2800"/>
              <a:t>Данные редактируются только все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" sz="2800"/>
              <a:t>Можно работать только “в чате”</a:t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Ссылка на доклад + лайфхаки</a:t>
            </a:r>
            <a:endParaRPr/>
          </a:p>
        </p:txBody>
      </p:sp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Как работать в Heroku?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Как хранить данные "вечно"?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Как дебажить?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Как писать в Storage из консоли?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Как запускать тесты в github-actions?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Как тестировать ответы бота?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250" y="1071150"/>
            <a:ext cx="3579050" cy="35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Модная футболка</a:t>
            </a:r>
            <a:endParaRPr/>
          </a:p>
        </p:txBody>
      </p:sp>
      <p:pic>
        <p:nvPicPr>
          <p:cNvPr id="182" name="Google Shape;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150" y="1227488"/>
            <a:ext cx="2688525" cy="26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250" y="1017725"/>
            <a:ext cx="3002503" cy="30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Ветменеджер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488" y="1072700"/>
            <a:ext cx="654702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Botman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/>
              <a:t>Botman - f</a:t>
            </a:r>
            <a:r>
              <a:rPr lang="ru" sz="2400"/>
              <a:t>ramework для разработки чат-ботов.</a:t>
            </a:r>
            <a:endParaRPr sz="240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770" y="2401920"/>
            <a:ext cx="2111530" cy="21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2312" y="499176"/>
            <a:ext cx="3659374" cy="414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Когда нужен Botman?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ru" sz="2400">
                <a:solidFill>
                  <a:srgbClr val="222222"/>
                </a:solidFill>
              </a:rPr>
              <a:t>Нужен бот под разные платформы</a:t>
            </a:r>
            <a:endParaRPr sz="2400">
              <a:solidFill>
                <a:srgbClr val="22222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ru" sz="2400">
                <a:solidFill>
                  <a:srgbClr val="222222"/>
                </a:solidFill>
              </a:rPr>
              <a:t>Логика уже написана на php</a:t>
            </a:r>
            <a:endParaRPr sz="2400">
              <a:solidFill>
                <a:srgbClr val="22222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ru" sz="2400">
                <a:solidFill>
                  <a:srgbClr val="222222"/>
                </a:solidFill>
              </a:rPr>
              <a:t>Нет претензий к интерфейсу</a:t>
            </a:r>
            <a:endParaRPr sz="24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Преимущества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Легко читается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A67F59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$botman-&gt;</a:t>
            </a:r>
            <a:r>
              <a:rPr lang="ru" sz="2100">
                <a:solidFill>
                  <a:srgbClr val="2F9C0A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hears</a:t>
            </a:r>
            <a:r>
              <a:rPr lang="ru" sz="2100">
                <a:solidFill>
                  <a:srgbClr val="5F6364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2100">
                <a:solidFill>
                  <a:srgbClr val="2F9C0A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'Call me {name}'</a:t>
            </a:r>
            <a:r>
              <a:rPr lang="ru" sz="2100">
                <a:solidFill>
                  <a:srgbClr val="5F6364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ru" sz="2100">
                <a:solidFill>
                  <a:schemeClr val="dk1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2100">
                <a:solidFill>
                  <a:srgbClr val="1990B8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ru" sz="2100">
                <a:solidFill>
                  <a:srgbClr val="5F6364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2100">
                <a:solidFill>
                  <a:srgbClr val="A67F59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$bot</a:t>
            </a:r>
            <a:r>
              <a:rPr lang="ru" sz="2100">
                <a:solidFill>
                  <a:srgbClr val="5F6364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ru" sz="2100">
                <a:solidFill>
                  <a:schemeClr val="dk1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2100">
                <a:solidFill>
                  <a:srgbClr val="A67F59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$name</a:t>
            </a:r>
            <a:r>
              <a:rPr lang="ru" sz="2100">
                <a:solidFill>
                  <a:srgbClr val="5F6364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ru" sz="2100">
                <a:solidFill>
                  <a:schemeClr val="dk1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ru" sz="2100">
                <a:solidFill>
                  <a:srgbClr val="5F6364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100">
              <a:solidFill>
                <a:schemeClr val="dk1"/>
              </a:solidFill>
              <a:highlight>
                <a:srgbClr val="FDFDFD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ru" sz="2100">
                <a:solidFill>
                  <a:srgbClr val="A67F59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$bot-&gt;</a:t>
            </a:r>
            <a:r>
              <a:rPr lang="ru" sz="2100">
                <a:solidFill>
                  <a:srgbClr val="2F9C0A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reply</a:t>
            </a:r>
            <a:r>
              <a:rPr lang="ru" sz="2100">
                <a:solidFill>
                  <a:srgbClr val="5F6364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ru" sz="2100">
                <a:solidFill>
                  <a:srgbClr val="2F9C0A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'Hi '</a:t>
            </a:r>
            <a:r>
              <a:rPr lang="ru" sz="2100">
                <a:solidFill>
                  <a:srgbClr val="5F6364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ru" sz="2100">
                <a:solidFill>
                  <a:srgbClr val="A67F59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$name</a:t>
            </a:r>
            <a:r>
              <a:rPr lang="ru" sz="2100">
                <a:solidFill>
                  <a:srgbClr val="5F6364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2100">
              <a:solidFill>
                <a:schemeClr val="dk1"/>
              </a:solidFill>
              <a:highlight>
                <a:srgbClr val="FDFDFD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5F6364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});</a:t>
            </a:r>
            <a:endParaRPr sz="2100">
              <a:solidFill>
                <a:srgbClr val="5F6364"/>
              </a:solidFill>
              <a:highlight>
                <a:srgbClr val="FDFDFD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A67F59"/>
                </a:solidFill>
                <a:latin typeface="Consolas"/>
                <a:ea typeface="Consolas"/>
                <a:cs typeface="Consolas"/>
                <a:sym typeface="Consolas"/>
              </a:rPr>
              <a:t>$botman-&gt;</a:t>
            </a:r>
            <a:r>
              <a:rPr lang="ru" sz="2100">
                <a:solidFill>
                  <a:srgbClr val="2F9C0A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listen</a:t>
            </a:r>
            <a:r>
              <a:rPr lang="ru" sz="2100">
                <a:solidFill>
                  <a:srgbClr val="5F6364"/>
                </a:solidFill>
                <a:highlight>
                  <a:srgbClr val="FDFDFD"/>
                </a:highlight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100">
              <a:solidFill>
                <a:srgbClr val="5F6364"/>
              </a:solidFill>
              <a:highlight>
                <a:srgbClr val="FDFDFD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9700" marR="1397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DFDFD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950">
              <a:solidFill>
                <a:srgbClr val="A67F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Кроссплатформенность</a:t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825" y="1017725"/>
            <a:ext cx="4376351" cy="3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